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434A475-E6EC-4859-BEF1-3B0DFE66ED59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50D557F-D3C3-42EA-B019-9477B1526E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frenchalps.angloinfo.com/information/25/markets.asp" TargetMode="External"/><Relationship Id="rId2" Type="http://schemas.openxmlformats.org/officeDocument/2006/relationships/hyperlink" Target="http://www.francethisway.com/places/albertville.ph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portsillustrated.cnn.com/vault/article/magazine/MAG1065388/2/index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Albertville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Matt Bowne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76962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Albertville’s famous attractions are it’s mountains.</a:t>
            </a:r>
          </a:p>
          <a:p>
            <a:r>
              <a:rPr lang="en-US" sz="2000" dirty="0" smtClean="0"/>
              <a:t>Also, another spot is where the Olympics were held once.</a:t>
            </a:r>
          </a:p>
          <a:p>
            <a:r>
              <a:rPr lang="en-US" sz="2000" dirty="0" smtClean="0"/>
              <a:t>Finally, there are several museums to visit in the city.</a:t>
            </a:r>
            <a:endParaRPr lang="en-US" sz="2000" dirty="0"/>
          </a:p>
        </p:txBody>
      </p:sp>
      <p:pic>
        <p:nvPicPr>
          <p:cNvPr id="4" name="Picture 3" descr="house of olympic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2971800"/>
            <a:ext cx="1832587" cy="2438400"/>
          </a:xfrm>
          <a:prstGeom prst="rect">
            <a:avLst/>
          </a:prstGeom>
        </p:spPr>
      </p:pic>
      <p:pic>
        <p:nvPicPr>
          <p:cNvPr id="5" name="Picture 4" descr="mountains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895600"/>
            <a:ext cx="2466667" cy="1847619"/>
          </a:xfrm>
          <a:prstGeom prst="rect">
            <a:avLst/>
          </a:prstGeom>
        </p:spPr>
      </p:pic>
      <p:pic>
        <p:nvPicPr>
          <p:cNvPr id="6" name="Picture 5" descr="Museum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3048000"/>
            <a:ext cx="2619048" cy="17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Mountain-biking, trekking, horseback-riding, walking, etc.</a:t>
            </a:r>
          </a:p>
          <a:p>
            <a:r>
              <a:rPr lang="en-US" dirty="0" smtClean="0"/>
              <a:t>Albertville is known for the gorgeous attractions and views.</a:t>
            </a:r>
            <a:endParaRPr lang="en-US" dirty="0"/>
          </a:p>
        </p:txBody>
      </p:sp>
      <p:pic>
        <p:nvPicPr>
          <p:cNvPr id="4" name="Picture 3" descr="albertvil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3581400"/>
            <a:ext cx="4572000" cy="30480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it is</a:t>
            </a:r>
            <a:endParaRPr lang="en-US" dirty="0"/>
          </a:p>
        </p:txBody>
      </p:sp>
      <p:pic>
        <p:nvPicPr>
          <p:cNvPr id="4" name="Content Placeholder 3" descr="albertville_lo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2209800"/>
            <a:ext cx="7543800" cy="4080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Specialties from Albertville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Specialties from here are from the food department.</a:t>
            </a:r>
          </a:p>
          <a:p>
            <a:r>
              <a:rPr lang="en-US" dirty="0" smtClean="0"/>
              <a:t>Albertville is also known for its variety in wines.</a:t>
            </a:r>
          </a:p>
          <a:p>
            <a:r>
              <a:rPr lang="en-US" dirty="0" smtClean="0"/>
              <a:t>Also, they have various amounts of cheeses.</a:t>
            </a:r>
            <a:endParaRPr lang="en-US" dirty="0"/>
          </a:p>
        </p:txBody>
      </p:sp>
      <p:pic>
        <p:nvPicPr>
          <p:cNvPr id="4" name="Picture 3" descr="chees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3962400"/>
            <a:ext cx="3350805" cy="2490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Anyone famous?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famous fairs from here</a:t>
            </a:r>
          </a:p>
          <a:p>
            <a:r>
              <a:rPr lang="en-US" dirty="0" smtClean="0"/>
              <a:t>Hosted Winter Olympics in 1992.</a:t>
            </a:r>
          </a:p>
          <a:p>
            <a:endParaRPr lang="en-US" dirty="0"/>
          </a:p>
        </p:txBody>
      </p:sp>
      <p:pic>
        <p:nvPicPr>
          <p:cNvPr id="4" name="Picture 3" descr="FA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514600"/>
            <a:ext cx="3581400" cy="3875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484632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www.francethisway.com/places/albertville.php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frenchalps.angloinfo.com/information/25/markets.asp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sportsillustrated.cnn.com/vault/article/magazine/MAG1065388/2/index.htm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122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Albertville</vt:lpstr>
      <vt:lpstr>Places to go</vt:lpstr>
      <vt:lpstr>What can you do?</vt:lpstr>
      <vt:lpstr>Where it is</vt:lpstr>
      <vt:lpstr>Specialties from Albertville</vt:lpstr>
      <vt:lpstr>Anyone famous?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Albertville</dc:title>
  <dc:creator>Administrator</dc:creator>
  <cp:lastModifiedBy>Administrator</cp:lastModifiedBy>
  <cp:revision>6</cp:revision>
  <dcterms:created xsi:type="dcterms:W3CDTF">2012-03-23T15:00:21Z</dcterms:created>
  <dcterms:modified xsi:type="dcterms:W3CDTF">2012-03-26T15:13:11Z</dcterms:modified>
</cp:coreProperties>
</file>